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D67FB2E-355B-4F03-A4DD-30B22A010404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F6EA424-B553-443E-A053-955E706AE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jpeg"/><Relationship Id="rId7" Type="http://schemas.openxmlformats.org/officeDocument/2006/relationships/hyperlink" Target="http://www.facebook.com/photo.php?op=1&amp;view=global&amp;subj=545922103&amp;pid=1286986&amp;id=1584685598" TargetMode="External"/><Relationship Id="rId2" Type="http://schemas.openxmlformats.org/officeDocument/2006/relationships/hyperlink" Target="http://www.facebook.com/photo.php?op=1&amp;view=global&amp;subj=545922103&amp;pid=1778795&amp;id=148685072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facebook.com/photo.php?op=1&amp;view=global&amp;subj=545922103&amp;pid=1747501&amp;id=1486850727" TargetMode="Externa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youngertheatre.com/tag/acting/" TargetMode="External"/><Relationship Id="rId2" Type="http://schemas.openxmlformats.org/officeDocument/2006/relationships/hyperlink" Target="http://entertainment.desktopnexus.com/wallpaper/425499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hakpak.com/photo/shhhhh...quiet-everyone-study..../132686" TargetMode="External"/><Relationship Id="rId4" Type="http://schemas.openxmlformats.org/officeDocument/2006/relationships/hyperlink" Target="http://odysseytheatre.org/?p=255&amp;nggpage=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uini-memories.blogspot.com/2010_07_01_archive.html" TargetMode="External"/><Relationship Id="rId2" Type="http://schemas.openxmlformats.org/officeDocument/2006/relationships/hyperlink" Target="http://www.imagechef.com/ic/makefwd.js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farm3.static.flickr.com/2754/4018275312_fba6f5231d.jpg"/>
          <p:cNvPicPr>
            <a:picLocks noChangeAspect="1" noChangeArrowheads="1"/>
          </p:cNvPicPr>
          <p:nvPr/>
        </p:nvPicPr>
        <p:blipFill>
          <a:blip r:embed="rId2" cstate="print">
            <a:lum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Explosion 1 8"/>
          <p:cNvSpPr/>
          <p:nvPr/>
        </p:nvSpPr>
        <p:spPr>
          <a:xfrm>
            <a:off x="533400" y="0"/>
            <a:ext cx="8610600" cy="6400800"/>
          </a:xfrm>
          <a:prstGeom prst="irregularSeal1">
            <a:avLst/>
          </a:prstGeom>
          <a:solidFill>
            <a:srgbClr val="FF0000">
              <a:alpha val="58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86501">
            <a:off x="1480822" y="2657354"/>
            <a:ext cx="6248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roadway" pitchFamily="82" charset="0"/>
              </a:rPr>
              <a:t>Musical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roadway" pitchFamily="82" charset="0"/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Broadway" pitchFamily="82" charset="0"/>
              </a:rPr>
              <a:t>Theater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Broadway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s.chakpak.com/se_images/114888_-1_564_none/shhhhh-quiet-everyone-study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http://odysseytheatre.org/wp-content/gallery/seussical-dress-rehearsal/seussical-dress-rehearsal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685800"/>
            <a:ext cx="5448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Dress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Rehearsal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http://www.dreamstime.com/film-countdown-at-number-3-thumb430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124200" y="-228600"/>
            <a:ext cx="322460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chemeClr val="bg1"/>
                </a:solidFill>
                <a:effectLst/>
                <a:latin typeface="Broadway" pitchFamily="82" charset="0"/>
              </a:rPr>
              <a:t>STEP</a:t>
            </a:r>
            <a:endParaRPr lang="en-US" sz="8800" b="1" cap="none" spc="0" dirty="0">
              <a:ln/>
              <a:solidFill>
                <a:schemeClr val="bg1"/>
              </a:solidFill>
              <a:effectLst/>
              <a:latin typeface="Broadway" pitchFamily="82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http://static.desktopnexus.com/thumbnails/425499-big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 rot="794495">
            <a:off x="494045" y="655654"/>
            <a:ext cx="5460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PERFORMING</a:t>
            </a:r>
            <a:r>
              <a:rPr lang="en-US" sz="5400" b="1" cap="none" spc="50" dirty="0" smtClean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en-US" sz="5400" b="1" cap="none" spc="5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8916" name="myphoto" descr="149558_1233302088735_1714673802_448320_5698925_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53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8918" name="myphoto" descr="74535_1699578297755_1486850727_1775918_3861909_n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0"/>
            <a:ext cx="419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myphoto" descr="74154_1687941406840_1486850727_1756987_4945932_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733800"/>
            <a:ext cx="4953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myphoto" descr="154899_130153183709311_100001438906717_204505_8116050_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3733800"/>
            <a:ext cx="419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roadway" pitchFamily="82" charset="0"/>
              </a:rPr>
              <a:t>I OWE IT ALL TOO…..</a:t>
            </a:r>
            <a:endParaRPr lang="en-US" dirty="0">
              <a:solidFill>
                <a:schemeClr val="tx1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Mrs. Ward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Valenza</a:t>
            </a:r>
            <a:endParaRPr lang="en-US" dirty="0" smtClean="0"/>
          </a:p>
          <a:p>
            <a:r>
              <a:rPr lang="en-US" dirty="0" smtClean="0"/>
              <a:t>Mrs. Judi Starr </a:t>
            </a:r>
            <a:r>
              <a:rPr lang="en-US" dirty="0" err="1" smtClean="0"/>
              <a:t>Pezola</a:t>
            </a:r>
            <a:endParaRPr lang="en-US" dirty="0" smtClean="0"/>
          </a:p>
          <a:p>
            <a:r>
              <a:rPr lang="en-US" dirty="0" smtClean="0"/>
              <a:t>Leslie Battle</a:t>
            </a:r>
          </a:p>
          <a:p>
            <a:r>
              <a:rPr lang="en-US" dirty="0" err="1" smtClean="0"/>
              <a:t>Laqueta</a:t>
            </a:r>
            <a:r>
              <a:rPr lang="en-US" dirty="0" smtClean="0"/>
              <a:t> Lynne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Desktop Nexus</a:t>
            </a:r>
          </a:p>
          <a:p>
            <a:pPr>
              <a:buNone/>
            </a:pPr>
            <a:r>
              <a:rPr lang="en-US" sz="2000" dirty="0" smtClean="0"/>
              <a:t>“</a:t>
            </a:r>
            <a:r>
              <a:rPr lang="en-US" sz="2000" dirty="0" err="1" smtClean="0"/>
              <a:t>ChorusLineFinale</a:t>
            </a:r>
            <a:r>
              <a:rPr lang="en-US" sz="2000" dirty="0" smtClean="0"/>
              <a:t>”</a:t>
            </a:r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http://entertainment.desktopnexus.com/wallpaper/425499/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 Younger Theater </a:t>
            </a:r>
            <a:r>
              <a:rPr lang="en-US" sz="2000" dirty="0" smtClean="0">
                <a:hlinkClick r:id="rId3"/>
              </a:rPr>
              <a:t>http://www.ayoungertheatre.com/tag/acting/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“Dress Rehearsal of </a:t>
            </a:r>
            <a:r>
              <a:rPr lang="en-US" sz="2000" dirty="0" err="1" smtClean="0"/>
              <a:t>Suessical</a:t>
            </a:r>
            <a:r>
              <a:rPr lang="en-US" sz="2000" dirty="0" smtClean="0"/>
              <a:t>” </a:t>
            </a:r>
            <a:r>
              <a:rPr lang="en-US" sz="2000" dirty="0" smtClean="0">
                <a:hlinkClick r:id="rId4"/>
              </a:rPr>
              <a:t>http://odysseytheatre.org/?p=255&amp;nggpage=2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“</a:t>
            </a:r>
            <a:r>
              <a:rPr lang="en-US" sz="2000" dirty="0" err="1" smtClean="0"/>
              <a:t>Shhhhh</a:t>
            </a:r>
            <a:r>
              <a:rPr lang="en-US" sz="2000" dirty="0" smtClean="0"/>
              <a:t>…Quiet Everyone”</a:t>
            </a:r>
          </a:p>
          <a:p>
            <a:pPr>
              <a:buNone/>
            </a:pPr>
            <a:r>
              <a:rPr lang="en-US" sz="2000" dirty="0" smtClean="0">
                <a:hlinkClick r:id="rId5"/>
              </a:rPr>
              <a:t>http://www.chakpak.com/photo/shhhhh...quiet-everyone-study..../132686</a:t>
            </a: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Elon</a:t>
            </a:r>
            <a:r>
              <a:rPr lang="en-US" sz="2000" dirty="0" smtClean="0"/>
              <a:t> University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57200" y="563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http://www.elon.edu/e-web/academics/elon_college/performing_arts/facility.xhtml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“sorry we’re open”</a:t>
            </a:r>
          </a:p>
          <a:p>
            <a:pPr>
              <a:buNone/>
            </a:pPr>
            <a:r>
              <a:rPr lang="en-US" sz="2400" dirty="0" smtClean="0">
                <a:hlinkClick r:id="rId2"/>
              </a:rPr>
              <a:t>http://www.imagechef.com/ic/makefwd.jsp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http://huini-memories.blogspot.com/2010_07_01_archive.html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85800" y="4495800"/>
            <a:ext cx="685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No Refund Theater “NRT”  http://norefundtheater.wordpress.com/2010/08/26/fall-second-half-auditions-are-here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1828800"/>
            <a:ext cx="4645824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FIN</a:t>
            </a:r>
            <a:r>
              <a:rPr lang="en-US" sz="20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en-US" sz="2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265652">
            <a:off x="212450" y="2672746"/>
            <a:ext cx="870719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Basic</a:t>
            </a:r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Broadway" pitchFamily="82" charset="0"/>
              </a:rPr>
              <a:t>Breakdown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  <a:latin typeface="Broadway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33400"/>
            <a:ext cx="33682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roadway" pitchFamily="82" charset="0"/>
              </a:rPr>
              <a:t>SINGING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roadway" pitchFamily="82" charset="0"/>
            </a:endParaRPr>
          </a:p>
        </p:txBody>
      </p:sp>
      <p:pic>
        <p:nvPicPr>
          <p:cNvPr id="34818" name="Picture 2" descr="http://blogs.voices.com/voxdaily/woman-singing-microphone-vintage-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"/>
            <a:ext cx="4267199" cy="22098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44539" y="2971800"/>
            <a:ext cx="3023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roadway" pitchFamily="82" charset="0"/>
              </a:rPr>
              <a:t>ACTING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roadway" pitchFamily="82" charset="0"/>
            </a:endParaRPr>
          </a:p>
        </p:txBody>
      </p:sp>
      <p:pic>
        <p:nvPicPr>
          <p:cNvPr id="34820" name="Picture 4" descr="http://www.ayoungertheatre.com/wp-content/uploads/2010/09/character-ac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743200"/>
            <a:ext cx="4267200" cy="1981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52400" y="5486400"/>
            <a:ext cx="3318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roadway" pitchFamily="82" charset="0"/>
              </a:rPr>
              <a:t>Dancing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roadway" pitchFamily="82" charset="0"/>
            </a:endParaRPr>
          </a:p>
        </p:txBody>
      </p:sp>
      <p:pic>
        <p:nvPicPr>
          <p:cNvPr id="34822" name="Picture 6" descr="http://svmomblog.typepad.com/photos/uncategorized/2008/04/28/ball_room_danc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953000"/>
            <a:ext cx="42672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cherrylane.com/getattachment/67aed18f-8494-47ec-afc0-5c880c5d6d6c/One-Stop-Shopping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-304800" y="0"/>
            <a:ext cx="5029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STEP </a:t>
            </a:r>
            <a:endParaRPr lang="en-U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7650" name="Picture 2" descr="http://norefundtheater.files.wordpress.com/2010/08/audi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132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urlz MT" pitchFamily="82" charset="0"/>
              </a:rPr>
              <a:t>Be Prepared!</a:t>
            </a:r>
            <a:endParaRPr lang="en-US" sz="7200" dirty="0">
              <a:solidFill>
                <a:srgbClr val="FF0000"/>
              </a:solidFill>
              <a:latin typeface="Curlz MT" pitchFamily="82" charset="0"/>
            </a:endParaRPr>
          </a:p>
        </p:txBody>
      </p:sp>
      <p:pic>
        <p:nvPicPr>
          <p:cNvPr id="28674" name="Picture 2" descr="http://4.bp.blogspot.com/_jCsdeKYMDiY/TEQJ2-TCUlI/AAAAAAAAAPk/7E7xSXFH3DQ/s200/angry-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81200"/>
            <a:ext cx="6705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127599">
            <a:off x="199979" y="1268796"/>
            <a:ext cx="9527642" cy="139903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roadway" pitchFamily="82" charset="0"/>
              </a:rPr>
              <a:t>Know</a:t>
            </a:r>
            <a:r>
              <a:rPr lang="en-US" dirty="0" smtClean="0">
                <a:solidFill>
                  <a:srgbClr val="FF0000"/>
                </a:solidFill>
                <a:latin typeface="Broadway" pitchFamily="82" charset="0"/>
              </a:rPr>
              <a:t> What They </a:t>
            </a:r>
            <a:r>
              <a:rPr lang="en-US" dirty="0" smtClean="0">
                <a:solidFill>
                  <a:srgbClr val="FFFF00"/>
                </a:solidFill>
                <a:latin typeface="Broadway" pitchFamily="82" charset="0"/>
              </a:rPr>
              <a:t>Expect</a:t>
            </a:r>
            <a:r>
              <a:rPr lang="en-US" dirty="0" smtClean="0">
                <a:solidFill>
                  <a:srgbClr val="FF0000"/>
                </a:solidFill>
                <a:latin typeface="Broadway" pitchFamily="82" charset="0"/>
              </a:rPr>
              <a:t> From </a:t>
            </a:r>
            <a:r>
              <a:rPr lang="en-US" dirty="0" smtClean="0">
                <a:solidFill>
                  <a:srgbClr val="FFFF00"/>
                </a:solidFill>
                <a:latin typeface="Broadway" pitchFamily="82" charset="0"/>
              </a:rPr>
              <a:t>You</a:t>
            </a:r>
            <a:r>
              <a:rPr lang="en-US" dirty="0" smtClean="0">
                <a:solidFill>
                  <a:srgbClr val="FF0000"/>
                </a:solidFill>
                <a:latin typeface="Broadway" pitchFamily="82" charset="0"/>
              </a:rPr>
              <a:t>!</a:t>
            </a:r>
            <a:endParaRPr lang="en-US" dirty="0">
              <a:solidFill>
                <a:srgbClr val="FF0000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 descr="Store 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181" y="2529191"/>
            <a:ext cx="4823687" cy="4048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www.mommygoggles.com/wp-content/uploads/2009/05/step2logo-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7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http://www.demi-dance.org/images/rehearsal72p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73412" y="5181600"/>
            <a:ext cx="3911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50" endPos="85000" dist="60007" dir="5400000" sy="-100000" algn="bl" rotWithShape="0"/>
                </a:effectLst>
              </a:rPr>
              <a:t>Rehearsing</a:t>
            </a:r>
            <a:endParaRPr lang="en-US" sz="5400" b="1" cap="none" spc="0" dirty="0">
              <a:ln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215</TotalTime>
  <Words>115</Words>
  <Application>Microsoft Office PowerPoint</Application>
  <PresentationFormat>On-screen Show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Slide 1</vt:lpstr>
      <vt:lpstr>Slide 2</vt:lpstr>
      <vt:lpstr>Slide 3</vt:lpstr>
      <vt:lpstr>Slide 4</vt:lpstr>
      <vt:lpstr>Slide 5</vt:lpstr>
      <vt:lpstr>Be Prepared!</vt:lpstr>
      <vt:lpstr>Know What They Expect From You!</vt:lpstr>
      <vt:lpstr>Slide 8</vt:lpstr>
      <vt:lpstr>Slide 9</vt:lpstr>
      <vt:lpstr>Slide 10</vt:lpstr>
      <vt:lpstr>Slide 11</vt:lpstr>
      <vt:lpstr>Slide 12</vt:lpstr>
      <vt:lpstr>Slide 13</vt:lpstr>
      <vt:lpstr>Slide 14</vt:lpstr>
      <vt:lpstr>I OWE IT ALL TOO…..</vt:lpstr>
      <vt:lpstr>Works Cited</vt:lpstr>
      <vt:lpstr>Works Cited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 Everything that goes into it!</dc:title>
  <dc:creator>Ms Laqueta D Lynn</dc:creator>
  <cp:lastModifiedBy>117084hss</cp:lastModifiedBy>
  <cp:revision>23</cp:revision>
  <dcterms:created xsi:type="dcterms:W3CDTF">2011-01-19T04:18:38Z</dcterms:created>
  <dcterms:modified xsi:type="dcterms:W3CDTF">2011-01-26T15:14:59Z</dcterms:modified>
</cp:coreProperties>
</file>